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8" r:id="rId2"/>
    <p:sldId id="290" r:id="rId3"/>
    <p:sldId id="287" r:id="rId4"/>
    <p:sldId id="278" r:id="rId5"/>
    <p:sldId id="309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/>
    <p:restoredTop sz="84577" autoAdjust="0"/>
  </p:normalViewPr>
  <p:slideViewPr>
    <p:cSldViewPr snapToGrid="0" snapToObjects="1">
      <p:cViewPr varScale="1">
        <p:scale>
          <a:sx n="101" d="100"/>
          <a:sy n="101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5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7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7" r:id="rId3"/>
    <p:sldLayoutId id="2147483676" r:id="rId4"/>
    <p:sldLayoutId id="2147483672" r:id="rId5"/>
    <p:sldLayoutId id="2147483673" r:id="rId6"/>
    <p:sldLayoutId id="2147483674" r:id="rId7"/>
    <p:sldLayoutId id="214748367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19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928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Configuring, monitoring and troubleshooting iBGP and eBGP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7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Lab</a:t>
            </a:r>
          </a:p>
        </p:txBody>
      </p:sp>
    </p:spTree>
    <p:extLst>
      <p:ext uri="{BB962C8B-B14F-4D97-AF65-F5344CB8AC3E}">
        <p14:creationId xmlns:p14="http://schemas.microsoft.com/office/powerpoint/2010/main" val="277598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3EAF-0EC7-519C-BBE3-5E81952E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11520"/>
            <a:ext cx="6849078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and Monitoring iBGP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05011" cy="48427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Review starting configurations on vSRX1, vSRX2, vSRX3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 routing table on vSRX1 and vSRX2</a:t>
            </a:r>
          </a:p>
          <a:p>
            <a:pPr marL="0" indent="0">
              <a:buNone/>
            </a:pPr>
            <a:r>
              <a:rPr lang="en-US" dirty="0"/>
              <a:t>On vSRX1:</a:t>
            </a:r>
          </a:p>
          <a:p>
            <a:pPr marL="0" indent="0">
              <a:buNone/>
            </a:pPr>
            <a:r>
              <a:rPr lang="en-US" dirty="0"/>
              <a:t>3. Configure local autonomous system 65500</a:t>
            </a:r>
          </a:p>
          <a:p>
            <a:pPr marL="0" indent="0">
              <a:buNone/>
            </a:pPr>
            <a:r>
              <a:rPr lang="en-US" dirty="0"/>
              <a:t>4. Configure iBGP group and peers and commit</a:t>
            </a:r>
          </a:p>
          <a:p>
            <a:pPr marL="0" indent="0">
              <a:buNone/>
            </a:pPr>
            <a:r>
              <a:rPr lang="en-US" dirty="0"/>
              <a:t>5. Set iBGP group as internal and commit</a:t>
            </a:r>
          </a:p>
          <a:p>
            <a:pPr marL="0" indent="0">
              <a:buNone/>
            </a:pPr>
            <a:r>
              <a:rPr lang="en-US" dirty="0"/>
              <a:t>6. Review BGP summary and received routes</a:t>
            </a:r>
          </a:p>
          <a:p>
            <a:pPr marL="0" indent="0">
              <a:buNone/>
            </a:pPr>
            <a:r>
              <a:rPr lang="en-US" dirty="0"/>
              <a:t>On vSRX2:</a:t>
            </a:r>
          </a:p>
          <a:p>
            <a:pPr marL="0" indent="0">
              <a:buNone/>
            </a:pPr>
            <a:r>
              <a:rPr lang="en-US" dirty="0"/>
              <a:t>7. Configure local autonomous system 65500</a:t>
            </a:r>
          </a:p>
          <a:p>
            <a:pPr marL="0" indent="0">
              <a:buNone/>
            </a:pPr>
            <a:r>
              <a:rPr lang="en-US" dirty="0"/>
              <a:t>8. Configure iBGP group and peers with peer-as and commit</a:t>
            </a:r>
          </a:p>
          <a:p>
            <a:pPr marL="0" indent="0">
              <a:buNone/>
            </a:pPr>
            <a:r>
              <a:rPr lang="en-US" dirty="0"/>
              <a:t>9. Review BGP summary and received routes</a:t>
            </a:r>
          </a:p>
        </p:txBody>
      </p:sp>
    </p:spTree>
    <p:extLst>
      <p:ext uri="{BB962C8B-B14F-4D97-AF65-F5344CB8AC3E}">
        <p14:creationId xmlns:p14="http://schemas.microsoft.com/office/powerpoint/2010/main" val="46239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and Monitoring eBGP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20535"/>
            <a:ext cx="11305011" cy="5399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On vSRX1:</a:t>
            </a:r>
          </a:p>
          <a:p>
            <a:pPr marL="0" indent="0">
              <a:buNone/>
            </a:pPr>
            <a:r>
              <a:rPr lang="en-US" dirty="0"/>
              <a:t>1. Configure eBGP group and peer ISP-A</a:t>
            </a:r>
          </a:p>
          <a:p>
            <a:pPr marL="0" indent="0">
              <a:buNone/>
            </a:pPr>
            <a:r>
              <a:rPr lang="en-US" dirty="0"/>
              <a:t>2. Reviewed advertised routes to ISP-A and received routes on vSRX1</a:t>
            </a:r>
          </a:p>
          <a:p>
            <a:pPr marL="0" indent="0">
              <a:buNone/>
            </a:pPr>
            <a:r>
              <a:rPr lang="en-US" dirty="0"/>
              <a:t>3. Configure advertise-inactive and review advertised routes to ISP-A again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vSRX2</a:t>
            </a:r>
          </a:p>
          <a:p>
            <a:pPr marL="0" indent="0">
              <a:buNone/>
            </a:pPr>
            <a:r>
              <a:rPr lang="en-US" dirty="0"/>
              <a:t>4. Configure eBGP group and peer ISP-B with advertise-inactive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vSRX6</a:t>
            </a:r>
          </a:p>
          <a:p>
            <a:pPr marL="0" indent="0">
              <a:buNone/>
            </a:pPr>
            <a:r>
              <a:rPr lang="en-US" dirty="0"/>
              <a:t>5. Review route table entries for 1.1.1.1 and 2.2.2.2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vSRX2</a:t>
            </a:r>
          </a:p>
          <a:p>
            <a:pPr marL="0" indent="0">
              <a:buNone/>
            </a:pPr>
            <a:r>
              <a:rPr lang="en-US" dirty="0"/>
              <a:t>6. Configure AS-path prepending for all routes advertised to ISP-B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vSRX6</a:t>
            </a:r>
          </a:p>
          <a:p>
            <a:pPr marL="0" indent="0">
              <a:buNone/>
            </a:pPr>
            <a:r>
              <a:rPr lang="en-US" dirty="0"/>
              <a:t>7. Review route table entries for 1.1.1.1 and 2.2.2.2</a:t>
            </a:r>
          </a:p>
        </p:txBody>
      </p:sp>
    </p:spTree>
    <p:extLst>
      <p:ext uri="{BB962C8B-B14F-4D97-AF65-F5344CB8AC3E}">
        <p14:creationId xmlns:p14="http://schemas.microsoft.com/office/powerpoint/2010/main" val="104405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next-hop-self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05011" cy="4842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vSRX3:</a:t>
            </a:r>
          </a:p>
          <a:p>
            <a:pPr marL="0" indent="0">
              <a:buNone/>
            </a:pPr>
            <a:r>
              <a:rPr lang="en-US" dirty="0"/>
              <a:t>1. Review vr11 and vr12 route table entries for 8.8.8.8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vSRX1 and vSRX2:</a:t>
            </a:r>
          </a:p>
          <a:p>
            <a:pPr marL="0" indent="0">
              <a:buNone/>
            </a:pPr>
            <a:r>
              <a:rPr lang="en-US" dirty="0"/>
              <a:t>2. Configure route policy with following information</a:t>
            </a:r>
          </a:p>
          <a:p>
            <a:pPr marL="0" indent="0">
              <a:buNone/>
            </a:pPr>
            <a:r>
              <a:rPr lang="en-US" dirty="0"/>
              <a:t>	a. From external BGP routes</a:t>
            </a:r>
          </a:p>
          <a:p>
            <a:pPr marL="0" indent="0">
              <a:buNone/>
            </a:pPr>
            <a:r>
              <a:rPr lang="en-US" dirty="0"/>
              <a:t>	b. Then next-hop self</a:t>
            </a:r>
          </a:p>
          <a:p>
            <a:pPr marL="0" indent="0">
              <a:buNone/>
            </a:pPr>
            <a:r>
              <a:rPr lang="en-US" dirty="0"/>
              <a:t>3. Set route policy as an export policy on iBGP group and commit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vSRX3:</a:t>
            </a:r>
          </a:p>
          <a:p>
            <a:pPr marL="0" indent="0">
              <a:buNone/>
            </a:pPr>
            <a:r>
              <a:rPr lang="en-US" dirty="0"/>
              <a:t>4. Review vr11 and vr12 route table entries for 8.8.8.8</a:t>
            </a:r>
          </a:p>
        </p:txBody>
      </p:sp>
    </p:spTree>
    <p:extLst>
      <p:ext uri="{BB962C8B-B14F-4D97-AF65-F5344CB8AC3E}">
        <p14:creationId xmlns:p14="http://schemas.microsoft.com/office/powerpoint/2010/main" val="132198013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15352</TotalTime>
  <Words>267</Words>
  <Application>Microsoft Macintosh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Lab</vt:lpstr>
      <vt:lpstr>Diagram</vt:lpstr>
      <vt:lpstr>Configuring and Monitoring iBGP</vt:lpstr>
      <vt:lpstr>Configuring and Monitoring eBGP</vt:lpstr>
      <vt:lpstr>Configuring next-hop-self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125</cp:revision>
  <dcterms:created xsi:type="dcterms:W3CDTF">2019-02-27T16:42:59Z</dcterms:created>
  <dcterms:modified xsi:type="dcterms:W3CDTF">2023-07-22T14:22:15Z</dcterms:modified>
</cp:coreProperties>
</file>